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B313-55E6-4A7F-829F-0D16C6A5E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ED178-2B0D-40FB-80A9-C7550E63E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BEEA8-C1D7-4C8E-A5B8-3A228A84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B515-3C6E-4D78-A93E-41B5C3B0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E2EE5-7119-4EAF-824C-3E30A276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0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3F4B-618B-49CF-A10C-05E63965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39159-6C98-4A03-8C4C-C2C3FF837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BC3AC-7887-40DA-A9F4-DE9D270A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12904-72D8-4689-BC87-911A83E6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963B2-D254-46B5-A1D6-C05B3FCA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2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1A76D-FFA9-4C19-B696-27F2C9050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D01A7-E3CE-475E-9CB7-C76E88EBB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045D-C6B2-4EE5-8A63-7C2C4C0B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313C-BD10-4F71-A522-27004867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73A13-95AC-4FC2-8ED6-CF2BB141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CEB8-BFC1-4C0B-A2E6-3585F443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939B-E2C8-431F-98A5-0782CC814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BCA36-C2E4-433F-8A50-70F53307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775B4-6DAD-4092-90C1-7409099C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26B01-1C22-428B-9839-AA753942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2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94E-6266-4684-9480-98058B80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B0798-1460-4AE3-B559-287DBEC5A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4CB9B-2914-44E8-B4C7-4886155F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66E6B-10B0-4550-A2F7-D4508354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AA7E-4BB4-4207-8A76-0F37AC6C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6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E2C1-3DE5-46B9-99C3-48DCD787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60CE-9DE2-4272-9C8B-2A6DD01D3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932B2-0C21-4AB9-86EC-2FD5D52D5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DF686-A79D-4923-8F4A-76442F11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7790E-A406-40EE-A881-CF1C44F3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ACEE3-44F5-4B6F-A505-2C79FCB2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5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37EC-1018-4C27-B686-D14FC9D6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C7BC6-91EB-4E34-9D30-5100C3054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8FE1D-82D2-4F03-97A6-E92397071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2787A-C1E5-4B63-9601-71C0E9163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5C6BD-B811-428A-A0FD-EAACD3D8B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066F4-3794-442C-AE52-716BF95D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D338E-D3E1-4670-9C72-09F7976C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49CE7-B375-4846-B0BE-ED59F989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B7A7-933B-4CCD-887C-AE1E0AE0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DE450-2A00-4B84-BD2C-E5C54B199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9CD85-A874-40D1-8DF5-223C2CE4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1895F-94D4-4BB5-A6CA-24C22756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02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BAEE-2359-4AB8-8E24-7E24EA89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ACA44E-F4EA-4E71-AE7F-9B20890B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18DB4-1C2E-4363-BB9E-CC237D21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E056-A5D7-4562-A652-A114D3AB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E009-AFF7-417B-8DB8-0F830E744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DDCC5-823C-4814-ABE4-76DFF8360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DD8A9-F947-477A-95A1-D4273263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7B781-BFC8-45D9-88BA-37F0BF76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1E5E3-5716-44B0-B4C7-0C35A85D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8638-F6B0-428E-AFD6-FE2CEF9B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8E48C-0B08-4B54-9F52-CBC6C4868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BA00D-7DA1-46E8-96C5-2EE8F0AFA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5386A-1D6B-46EB-8E37-3828D756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413E5-3E87-4B3E-9C45-900266FA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915A5-7ECE-436E-B08B-67026163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91E74-3517-4AD8-9AA9-E707546C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721F5-7F1F-4B58-8A79-CAFAB9B8E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C27D2-0705-467B-9070-5BC18A870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81F0C-DC8D-4F45-B899-E6865A5BB1AF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2633-C1E9-45CD-9344-8A43E31E8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46A1-58FA-4E5E-9C8E-8EDC33712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F9F29-58CC-4B9D-AEB3-CA0F4BA28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CC76-39EF-43C2-85DE-51640B426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33CE0-6AB4-4D66-A174-BDF98D626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28CEF-99E5-4FF4-9F47-802C09EF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CD04-C0F3-47C0-BF51-97F211F4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B167-F08C-4F80-BBCD-CFC995DBF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BA58A-269E-4577-A2C7-632933FE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1BEE-6330-4FD7-A3BD-A29EC522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1EF65-4D0F-48A4-B0F4-BB89B4DE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3FEA4-0FD9-4BB2-827E-C3BF56FF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9403-6F00-4AD7-A4EB-3B601167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B481E-19A0-4076-80F5-B1216B90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77535-08A6-4F28-B9E1-F2273516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3886-56DA-446E-AA05-28CC7B48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78ED-2E7D-4969-BB86-10BA02002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97627-6A73-498B-B463-65E01580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FAC6-FEAE-4302-8C2C-9896881E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DCAA3-0244-4D3D-84C4-786FA71BF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0DB46-BB7E-4971-87FD-03CE5F22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1153-1588-4778-A47C-507C3930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A3D2-0ED2-4714-87A0-37ED3760F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1033F-FF50-40F2-A886-0F0F09E4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93C3-2C38-497A-89D9-E644511C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0DAB5-DB23-41ED-806B-E85922FD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1D0CB-8B6E-4EC3-85FC-6E22211E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3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JESICA</dc:creator>
  <cp:lastModifiedBy>JESICA</cp:lastModifiedBy>
  <cp:revision>2</cp:revision>
  <dcterms:created xsi:type="dcterms:W3CDTF">2019-09-02T17:27:50Z</dcterms:created>
  <dcterms:modified xsi:type="dcterms:W3CDTF">2019-09-03T00:56:27Z</dcterms:modified>
</cp:coreProperties>
</file>